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3"/>
  </p:handoutMasterIdLst>
  <p:sldIdLst>
    <p:sldId id="282" r:id="rId2"/>
    <p:sldId id="276" r:id="rId3"/>
    <p:sldId id="275" r:id="rId4"/>
    <p:sldId id="277" r:id="rId5"/>
    <p:sldId id="331" r:id="rId6"/>
    <p:sldId id="332" r:id="rId7"/>
    <p:sldId id="325" r:id="rId8"/>
    <p:sldId id="333" r:id="rId9"/>
    <p:sldId id="308" r:id="rId10"/>
    <p:sldId id="309" r:id="rId11"/>
    <p:sldId id="320" r:id="rId12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Cambria Math" panose="02040503050406030204" pitchFamily="18" charset="0"/>
      <p:regular r:id="rId17"/>
    </p:embeddedFont>
    <p:embeddedFont>
      <p:font typeface="나눔스퀘어라운드 Bold" panose="020B0600000101010101" pitchFamily="50" charset="-12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88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emf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10~11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10~11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1F871BB5-AA23-4801-9197-D919BD223992}"/>
                  </a:ext>
                </a:extLst>
              </p:cNvPr>
              <p:cNvSpPr txBox="1"/>
              <p:nvPr/>
            </p:nvSpPr>
            <p:spPr>
              <a:xfrm>
                <a:off x="1338340" y="1374484"/>
                <a:ext cx="7261963" cy="808979"/>
              </a:xfrm>
              <a:prstGeom prst="rect">
                <a:avLst/>
              </a:prstGeom>
              <a:noFill/>
            </p:spPr>
            <p:txBody>
              <a:bodyPr wrap="square" lIns="108878" tIns="54439" rIns="108878" bIns="54439" rtlCol="0">
                <a:spAutoFit/>
              </a:bodyPr>
              <a:lstStyle/>
              <a:p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9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9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과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pc="-15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den>
                    </m:f>
                    <m:r>
                      <a:rPr lang="en-US" altLang="ko-KR" sz="3200" i="1" spc="-15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3200" i="1" spc="-15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i="1" spc="-15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을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계산해 보세요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b="1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F871BB5-AA23-4801-9197-D919BD22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340" y="1374484"/>
                <a:ext cx="7261963" cy="808979"/>
              </a:xfrm>
              <a:prstGeom prst="rect">
                <a:avLst/>
              </a:prstGeom>
              <a:blipFill rotWithShape="0">
                <a:blip r:embed="rId2"/>
                <a:stretch>
                  <a:fillRect b="-112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674" y="2556617"/>
            <a:ext cx="7162169" cy="36346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77520" y="3562559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3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774942" y="3602011"/>
            <a:ext cx="419137" cy="421579"/>
            <a:chOff x="6580496" y="6090450"/>
            <a:chExt cx="419137" cy="42157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/>
          <p:cNvSpPr/>
          <p:nvPr/>
        </p:nvSpPr>
        <p:spPr>
          <a:xfrm>
            <a:off x="2863370" y="3562559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1" name="직사각형 20"/>
          <p:cNvSpPr/>
          <p:nvPr/>
        </p:nvSpPr>
        <p:spPr>
          <a:xfrm>
            <a:off x="5447820" y="28402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3000" dirty="0"/>
          </a:p>
        </p:txBody>
      </p:sp>
      <p:sp>
        <p:nvSpPr>
          <p:cNvPr id="22" name="직사각형 21"/>
          <p:cNvSpPr/>
          <p:nvPr/>
        </p:nvSpPr>
        <p:spPr>
          <a:xfrm>
            <a:off x="6095520" y="28402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3" name="직사각형 22"/>
          <p:cNvSpPr/>
          <p:nvPr/>
        </p:nvSpPr>
        <p:spPr>
          <a:xfrm>
            <a:off x="6781320" y="284661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3000" dirty="0"/>
          </a:p>
        </p:txBody>
      </p:sp>
      <p:sp>
        <p:nvSpPr>
          <p:cNvPr id="24" name="직사각형 23"/>
          <p:cNvSpPr/>
          <p:nvPr/>
        </p:nvSpPr>
        <p:spPr>
          <a:xfrm>
            <a:off x="1533293" y="545011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6" name="직사각형 25"/>
          <p:cNvSpPr/>
          <p:nvPr/>
        </p:nvSpPr>
        <p:spPr>
          <a:xfrm>
            <a:off x="2403243" y="545011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7" name="직사각형 26"/>
          <p:cNvSpPr/>
          <p:nvPr/>
        </p:nvSpPr>
        <p:spPr>
          <a:xfrm>
            <a:off x="5463067" y="47071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8" name="직사각형 27"/>
          <p:cNvSpPr/>
          <p:nvPr/>
        </p:nvSpPr>
        <p:spPr>
          <a:xfrm>
            <a:off x="6101870" y="47071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29" name="직사각형 28"/>
          <p:cNvSpPr/>
          <p:nvPr/>
        </p:nvSpPr>
        <p:spPr>
          <a:xfrm>
            <a:off x="6787670" y="47071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sp>
        <p:nvSpPr>
          <p:cNvPr id="30" name="직사각형 29"/>
          <p:cNvSpPr/>
          <p:nvPr/>
        </p:nvSpPr>
        <p:spPr>
          <a:xfrm>
            <a:off x="7446877" y="4946066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3000" dirty="0"/>
          </a:p>
        </p:txBody>
      </p:sp>
      <p:sp>
        <p:nvSpPr>
          <p:cNvPr id="31" name="직사각형 30"/>
          <p:cNvSpPr/>
          <p:nvPr/>
        </p:nvSpPr>
        <p:spPr>
          <a:xfrm>
            <a:off x="7909432" y="470716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30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863370" y="3602739"/>
            <a:ext cx="419137" cy="421579"/>
            <a:chOff x="6580496" y="6090450"/>
            <a:chExt cx="419137" cy="421579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5455924" y="2880679"/>
            <a:ext cx="419137" cy="421579"/>
            <a:chOff x="6580496" y="6090450"/>
            <a:chExt cx="419137" cy="421579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6095087" y="2886356"/>
            <a:ext cx="419137" cy="421579"/>
            <a:chOff x="6580496" y="6090450"/>
            <a:chExt cx="419137" cy="421579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6780887" y="2880679"/>
            <a:ext cx="419137" cy="421579"/>
            <a:chOff x="6580496" y="6090450"/>
            <a:chExt cx="419137" cy="421579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1533293" y="5482024"/>
            <a:ext cx="419137" cy="421579"/>
            <a:chOff x="6580496" y="6090450"/>
            <a:chExt cx="419137" cy="421579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2395667" y="5484405"/>
            <a:ext cx="419137" cy="421579"/>
            <a:chOff x="6580496" y="6090450"/>
            <a:chExt cx="419137" cy="421579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5451754" y="4749562"/>
            <a:ext cx="419137" cy="421579"/>
            <a:chOff x="6580496" y="6090450"/>
            <a:chExt cx="419137" cy="421579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6095086" y="4750078"/>
            <a:ext cx="419137" cy="421579"/>
            <a:chOff x="6580496" y="6090450"/>
            <a:chExt cx="419137" cy="421579"/>
          </a:xfrm>
        </p:grpSpPr>
        <p:sp>
          <p:nvSpPr>
            <p:cNvPr id="54" name="모서리가 둥근 직사각형 5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그룹 55"/>
          <p:cNvGrpSpPr/>
          <p:nvPr/>
        </p:nvGrpSpPr>
        <p:grpSpPr>
          <a:xfrm>
            <a:off x="6780886" y="4749561"/>
            <a:ext cx="419137" cy="421579"/>
            <a:chOff x="6580496" y="6090450"/>
            <a:chExt cx="419137" cy="421579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7446877" y="4984166"/>
            <a:ext cx="419137" cy="421579"/>
            <a:chOff x="6580496" y="6090450"/>
            <a:chExt cx="419137" cy="421579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7912841" y="4749561"/>
            <a:ext cx="419137" cy="421579"/>
            <a:chOff x="6580496" y="6090450"/>
            <a:chExt cx="419137" cy="421579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80496" y="6090450"/>
              <a:ext cx="419137" cy="421579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702" y="613931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12~13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12~13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진분수의 합을 구하는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덧셈의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68710" y="2156690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44151" y="5910791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사용한 수수깡은 전체의 얼마인지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t="14175" r="9794" b="63003"/>
          <a:stretch/>
        </p:blipFill>
        <p:spPr>
          <a:xfrm>
            <a:off x="1444995" y="3244393"/>
            <a:ext cx="6582961" cy="2649922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6286307" y="1846880"/>
            <a:ext cx="2570879" cy="2309969"/>
          </a:xfrm>
          <a:prstGeom prst="wedgeRoundRectCallout">
            <a:avLst>
              <a:gd name="adj1" fmla="val -802"/>
              <a:gd name="adj2" fmla="val 61929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나는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그중</a:t>
            </a:r>
            <a:endParaRPr lang="en-US" altLang="ko-KR" sz="24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조각으로 </a:t>
            </a:r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ㄷ을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만들었어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사용한 수수깡은 전체의 얼마인 거지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371653" y="1986453"/>
            <a:ext cx="3016019" cy="1558854"/>
          </a:xfrm>
          <a:prstGeom prst="wedgeRoundRectCallout">
            <a:avLst>
              <a:gd name="adj1" fmla="val 1979"/>
              <a:gd name="adj2" fmla="val 11293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수수깡 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똑같이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조각으로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나누었어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이것으로 한글 자음을 만들어 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3799121" y="2345317"/>
            <a:ext cx="2075736" cy="1166402"/>
          </a:xfrm>
          <a:prstGeom prst="wedgeRoundRectCallout">
            <a:avLst>
              <a:gd name="adj1" fmla="val -25061"/>
              <a:gd name="adj2" fmla="val 11853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나는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그중</a:t>
            </a:r>
            <a:endParaRPr lang="en-US" altLang="ko-KR" sz="2400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조각으로 </a:t>
            </a:r>
            <a:r>
              <a:rPr lang="ko-KR" altLang="en-US" sz="2400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ㄱ을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만들었어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004534" y="606848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09865" y="5443877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샛별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90281" y="5437322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2008325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50638" y="2139609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샛별이와</a:t>
            </a:r>
            <a:r>
              <a:rPr lang="en-US" altLang="ko-KR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우주가 사용한 수수깡은 전체의 얼마인지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329786" y="3251900"/>
            <a:ext cx="7408338" cy="918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사람이 각각 사용한 수수깡만큼 색칠하고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27" y="4283482"/>
            <a:ext cx="5869461" cy="2100843"/>
          </a:xfrm>
          <a:prstGeom prst="rect">
            <a:avLst/>
          </a:prstGeom>
        </p:spPr>
      </p:pic>
      <p:sp>
        <p:nvSpPr>
          <p:cNvPr id="57" name="사각형: 둥근 모서리 68">
            <a:extLst>
              <a:ext uri="{FF2B5EF4-FFF2-40B4-BE49-F238E27FC236}">
                <a16:creationId xmlns:a16="http://schemas.microsoft.com/office/drawing/2014/main" xmlns="" id="{D2695FEE-2180-489A-97F3-7D18D4DFA36F}"/>
              </a:ext>
            </a:extLst>
          </p:cNvPr>
          <p:cNvSpPr/>
          <p:nvPr/>
        </p:nvSpPr>
        <p:spPr>
          <a:xfrm>
            <a:off x="920735" y="1284885"/>
            <a:ext cx="7925305" cy="708980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샛별이는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수수깡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 중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조각으로 </a:t>
            </a:r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ㄱ을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만들었고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우주는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수수깡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 중 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조각</a:t>
            </a:r>
            <a:endParaRPr lang="en-US" altLang="ko-KR" b="1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ㄷ을</a:t>
            </a:r>
            <a:r>
              <a: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만들었습니다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샛별이와 우주가 사용한 수수깡은 전체의 얼마인가요</a:t>
            </a:r>
            <a:r>
              <a:rPr lang="en-US" altLang="ko-KR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5" y="4810221"/>
            <a:ext cx="3676650" cy="4595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75" y="5863953"/>
            <a:ext cx="3676650" cy="447946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7172027" y="4270782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59" name="직사각형 58"/>
          <p:cNvSpPr/>
          <p:nvPr/>
        </p:nvSpPr>
        <p:spPr>
          <a:xfrm>
            <a:off x="7165677" y="4794211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3000" dirty="0"/>
          </a:p>
        </p:txBody>
      </p:sp>
      <p:sp>
        <p:nvSpPr>
          <p:cNvPr id="60" name="직사각형 59"/>
          <p:cNvSpPr/>
          <p:nvPr/>
        </p:nvSpPr>
        <p:spPr>
          <a:xfrm>
            <a:off x="7172027" y="5849377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3000" dirty="0"/>
          </a:p>
        </p:txBody>
      </p:sp>
      <p:sp>
        <p:nvSpPr>
          <p:cNvPr id="61" name="직사각형 60"/>
          <p:cNvSpPr/>
          <p:nvPr/>
        </p:nvSpPr>
        <p:spPr>
          <a:xfrm>
            <a:off x="7172027" y="5340253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7165677" y="4325734"/>
            <a:ext cx="418704" cy="421481"/>
            <a:chOff x="6578116" y="6085688"/>
            <a:chExt cx="418704" cy="421481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그룹 64"/>
          <p:cNvGrpSpPr/>
          <p:nvPr/>
        </p:nvGrpSpPr>
        <p:grpSpPr>
          <a:xfrm>
            <a:off x="7165677" y="4837480"/>
            <a:ext cx="418704" cy="421481"/>
            <a:chOff x="6578116" y="6085688"/>
            <a:chExt cx="418704" cy="421481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7165677" y="5387191"/>
            <a:ext cx="418704" cy="421481"/>
            <a:chOff x="6578116" y="6085688"/>
            <a:chExt cx="418704" cy="421481"/>
          </a:xfrm>
        </p:grpSpPr>
        <p:sp>
          <p:nvSpPr>
            <p:cNvPr id="69" name="모서리가 둥근 직사각형 6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7165677" y="5900706"/>
            <a:ext cx="418704" cy="421481"/>
            <a:chOff x="6578116" y="6085688"/>
            <a:chExt cx="418704" cy="421481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18704" cy="42148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7106" y="613450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77532" y="338295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73347" y="5486520"/>
                <a:ext cx="7374094" cy="79071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  <m:r>
                      <a:rPr lang="en-US" altLang="ko-KR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ko-KR" sz="2800" b="1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b="1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47" y="5486520"/>
                <a:ext cx="7374094" cy="790713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그룹 62"/>
          <p:cNvGrpSpPr/>
          <p:nvPr/>
        </p:nvGrpSpPr>
        <p:grpSpPr>
          <a:xfrm>
            <a:off x="1371881" y="5486520"/>
            <a:ext cx="7377026" cy="779220"/>
            <a:chOff x="1345644" y="5573614"/>
            <a:chExt cx="7377026" cy="779220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3265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사람이 사용한 수수깡은 전체의 얼마인지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6920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1373347" y="1612618"/>
            <a:ext cx="6397307" cy="2440398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37270" y="1766521"/>
            <a:ext cx="5869461" cy="2132593"/>
            <a:chOff x="1622454" y="1792939"/>
            <a:chExt cx="5869461" cy="213259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454" y="1805639"/>
              <a:ext cx="5869461" cy="210084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0902" y="2332378"/>
              <a:ext cx="3676650" cy="45958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0902" y="3386110"/>
              <a:ext cx="3676650" cy="447946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7002054" y="1792939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30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95704" y="2316368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endParaRPr lang="ko-KR" altLang="en-US" sz="3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002054" y="3371534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endParaRPr lang="ko-KR" altLang="en-US" sz="30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02054" y="2862410"/>
              <a:ext cx="4187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 b="1" dirty="0" smtClean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409361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각각 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409361"/>
                <a:ext cx="7408338" cy="589364"/>
              </a:xfrm>
              <a:prstGeom prst="rect">
                <a:avLst/>
              </a:prstGeom>
              <a:blipFill rotWithShape="0">
                <a:blip r:embed="rId2"/>
                <a:stretch>
                  <a:fillRect b="-34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171067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2542" y="2155212"/>
            <a:ext cx="737409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3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331076" y="2163486"/>
            <a:ext cx="7377026" cy="566896"/>
            <a:chOff x="1345644" y="5573614"/>
            <a:chExt cx="7377026" cy="566896"/>
          </a:xfrm>
        </p:grpSpPr>
        <p:sp>
          <p:nvSpPr>
            <p:cNvPr id="64" name="모서리가 둥근 직사각형 6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6689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695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842735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𝟑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모두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842735"/>
                <a:ext cx="7408338" cy="589364"/>
              </a:xfrm>
              <a:prstGeom prst="rect">
                <a:avLst/>
              </a:prstGeom>
              <a:blipFill rotWithShape="0">
                <a:blip r:embed="rId4"/>
                <a:stretch>
                  <a:fillRect b="-34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4108" y="3144053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325554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샛별이와 우주가 사용한 수수깡은 전체의 얼마인가요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49506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2542" y="3613307"/>
            <a:ext cx="737409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331076" y="3613307"/>
            <a:ext cx="7377026" cy="578882"/>
            <a:chOff x="1345644" y="5573614"/>
            <a:chExt cx="7377026" cy="578882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0113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641" y="5296384"/>
            <a:ext cx="3207402" cy="84772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315497" y="531529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4269555" y="5348039"/>
            <a:ext cx="496120" cy="487611"/>
            <a:chOff x="6578116" y="6085688"/>
            <a:chExt cx="496120" cy="487611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/>
          <p:cNvSpPr/>
          <p:nvPr/>
        </p:nvSpPr>
        <p:spPr>
          <a:xfrm>
            <a:off x="5061021" y="531529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3000" dirty="0"/>
          </a:p>
        </p:txBody>
      </p:sp>
      <p:sp>
        <p:nvSpPr>
          <p:cNvPr id="53" name="직사각형 52"/>
          <p:cNvSpPr/>
          <p:nvPr/>
        </p:nvSpPr>
        <p:spPr>
          <a:xfrm>
            <a:off x="5861569" y="5315290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30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5007909" y="5348039"/>
            <a:ext cx="496120" cy="487611"/>
            <a:chOff x="6578116" y="6085688"/>
            <a:chExt cx="496120" cy="487611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5822861" y="5348039"/>
            <a:ext cx="496120" cy="487611"/>
            <a:chOff x="6578116" y="6085688"/>
            <a:chExt cx="496120" cy="487611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6" y="6085688"/>
              <a:ext cx="496120" cy="4876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5814" y="6167568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25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63338" y="1306894"/>
                <a:ext cx="7795402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5</m:t>
                        </m:r>
                      </m:den>
                    </m:f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4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를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계산하는 방법을 알아봅시다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38" y="1306894"/>
                <a:ext cx="7795402" cy="791820"/>
              </a:xfrm>
              <a:prstGeom prst="rect">
                <a:avLst/>
              </a:prstGeom>
              <a:blipFill rotWithShape="0">
                <a:blip r:embed="rId2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4" y="1332132"/>
            <a:ext cx="600719" cy="636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3559438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를 그림에 나타내고</a:t>
                </a:r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모두 몇 개인지 알아보세요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3559438"/>
                <a:ext cx="7408338" cy="589364"/>
              </a:xfrm>
              <a:prstGeom prst="rect">
                <a:avLst/>
              </a:prstGeom>
              <a:blipFill rotWithShape="0">
                <a:blip r:embed="rId4"/>
                <a:stretch>
                  <a:fillRect l="-1728" b="-120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85251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2542" y="2937807"/>
            <a:ext cx="7374094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4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32542" y="2943800"/>
            <a:ext cx="7377026" cy="566896"/>
            <a:chOff x="1345644" y="5573614"/>
            <a:chExt cx="7377026" cy="566896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56689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69513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2126054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이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각각 몇 개인가요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2126054"/>
                <a:ext cx="7408338" cy="589364"/>
              </a:xfrm>
              <a:prstGeom prst="rect">
                <a:avLst/>
              </a:prstGeom>
              <a:blipFill rotWithShape="0">
                <a:blip r:embed="rId6"/>
                <a:stretch>
                  <a:fillRect b="-35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42737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220" y="4737447"/>
            <a:ext cx="6504710" cy="17733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358727" y="5763032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347783" y="5810277"/>
            <a:ext cx="429647" cy="438123"/>
            <a:chOff x="6578115" y="6085688"/>
            <a:chExt cx="429647" cy="438123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429647" cy="43812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576" y="614282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/>
          <p:cNvSpPr/>
          <p:nvPr/>
        </p:nvSpPr>
        <p:spPr>
          <a:xfrm>
            <a:off x="4257377" y="5769382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30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257377" y="5809057"/>
            <a:ext cx="429647" cy="438123"/>
            <a:chOff x="6578115" y="6085688"/>
            <a:chExt cx="429647" cy="438123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429647" cy="438123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2576" y="614282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5274076"/>
            <a:ext cx="6381750" cy="4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10~11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61079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1555378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𝟒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계산하는 방법을 말해 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1555378"/>
                <a:ext cx="7408338" cy="589364"/>
              </a:xfrm>
              <a:prstGeom prst="rect">
                <a:avLst/>
              </a:prstGeom>
              <a:blipFill rotWithShape="0">
                <a:blip r:embed="rId2"/>
                <a:stretch>
                  <a:fillRect b="-34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4228" y="4754964"/>
            <a:ext cx="7374094" cy="15323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분모가 같은 진분수와 진분수를 더할 때는 분모는 그대로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두고 분자끼리 </a:t>
            </a:r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더합니다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이때 결과가 가분수이면 대분수로 바꿉니다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14228" y="4754964"/>
            <a:ext cx="7374094" cy="1532334"/>
            <a:chOff x="1345644" y="5845627"/>
            <a:chExt cx="7374094" cy="1532334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845627"/>
              <a:ext cx="7374094" cy="1532334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177856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115" y="2478733"/>
            <a:ext cx="4402486" cy="88553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754471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분모가 같은 분수의 덧셈을 계산하는 방법을 말해 보세요</a:t>
            </a:r>
            <a:r>
              <a:rPr lang="en-US" altLang="ko-KR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92843" y="2508708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3000" dirty="0"/>
          </a:p>
        </p:txBody>
      </p:sp>
      <p:sp>
        <p:nvSpPr>
          <p:cNvPr id="27" name="직사각형 26"/>
          <p:cNvSpPr/>
          <p:nvPr/>
        </p:nvSpPr>
        <p:spPr>
          <a:xfrm>
            <a:off x="4285481" y="2526454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3000" dirty="0"/>
          </a:p>
        </p:txBody>
      </p:sp>
      <p:sp>
        <p:nvSpPr>
          <p:cNvPr id="35" name="직사각형 34"/>
          <p:cNvSpPr/>
          <p:nvPr/>
        </p:nvSpPr>
        <p:spPr>
          <a:xfrm>
            <a:off x="5149790" y="2517984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3000" dirty="0"/>
          </a:p>
        </p:txBody>
      </p:sp>
      <p:sp>
        <p:nvSpPr>
          <p:cNvPr id="36" name="직사각형 35"/>
          <p:cNvSpPr/>
          <p:nvPr/>
        </p:nvSpPr>
        <p:spPr>
          <a:xfrm>
            <a:off x="6168965" y="2508459"/>
            <a:ext cx="4187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3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440089" y="2515357"/>
            <a:ext cx="517549" cy="519308"/>
            <a:chOff x="6578115" y="6085688"/>
            <a:chExt cx="517549" cy="519308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517549" cy="5193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4236058" y="2515357"/>
            <a:ext cx="517549" cy="519308"/>
            <a:chOff x="6578115" y="6085688"/>
            <a:chExt cx="517549" cy="51930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517549" cy="5193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5101275" y="2505812"/>
            <a:ext cx="517549" cy="519308"/>
            <a:chOff x="6578115" y="6085688"/>
            <a:chExt cx="517549" cy="519308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517549" cy="5193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6119542" y="2502466"/>
            <a:ext cx="517549" cy="519308"/>
            <a:chOff x="6578115" y="6085688"/>
            <a:chExt cx="517549" cy="519308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6578115" y="6085688"/>
              <a:ext cx="517549" cy="5193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76527" y="618341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44580" y="183423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89369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9" y="2574268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35" y="2350042"/>
            <a:ext cx="4262051" cy="18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1696</TotalTime>
  <Words>354</Words>
  <PresentationFormat>화면 슬라이드 쇼(4:3)</PresentationFormat>
  <Paragraphs>106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나눔스퀘어라운드 ExtraBold</vt:lpstr>
      <vt:lpstr>Wingdings</vt:lpstr>
      <vt:lpstr>Arial</vt:lpstr>
      <vt:lpstr>Cambria Math</vt:lpstr>
      <vt:lpstr>나눔스퀘어라운드 Bold</vt:lpstr>
      <vt:lpstr>Office 테마</vt:lpstr>
      <vt:lpstr>분수의 덧셈을 해 볼까요(1)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2020-11-18T06:59:49Z</dcterms:modified>
</cp:coreProperties>
</file>